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73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53000" y="4648200"/>
            <a:ext cx="3962400" cy="1905000"/>
          </a:xfrm>
        </p:spPr>
        <p:txBody>
          <a:bodyPr>
            <a:normAutofit/>
          </a:bodyPr>
          <a:lstStyle/>
          <a:p>
            <a:r>
              <a:rPr lang="ru-RU" dirty="0" smtClean="0"/>
              <a:t>МКОУ «Хновская СОШ»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Классный час: «Законопослушное поведение»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lide_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 l="3750" t="5000" r="3750" b="11667"/>
          <a:stretch>
            <a:fillRect/>
          </a:stretch>
        </p:blipFill>
        <p:spPr>
          <a:xfrm>
            <a:off x="381000" y="228600"/>
            <a:ext cx="8371602" cy="5791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alphaModFix amt="73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Закон – это …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828800"/>
            <a:ext cx="7772400" cy="44958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 </a:t>
            </a:r>
            <a:r>
              <a:rPr lang="ru-RU" dirty="0" smtClean="0"/>
              <a:t>набор правил, установленный высшим органом государственной власти.</a:t>
            </a:r>
          </a:p>
          <a:p>
            <a:r>
              <a:rPr lang="ru-RU" b="1" dirty="0" smtClean="0"/>
              <a:t> </a:t>
            </a:r>
            <a:r>
              <a:rPr lang="ru-RU" dirty="0" smtClean="0"/>
              <a:t>нормативно-правовой акт (НПА), который принимается в особом порядке </a:t>
            </a:r>
            <a:r>
              <a:rPr lang="ru-RU" dirty="0" err="1" smtClean="0"/>
              <a:t>органомзаконодательной</a:t>
            </a:r>
            <a:r>
              <a:rPr lang="ru-RU" dirty="0" smtClean="0"/>
              <a:t> </a:t>
            </a:r>
            <a:r>
              <a:rPr lang="ru-RU" b="1" dirty="0" smtClean="0"/>
              <a:t>власти</a:t>
            </a:r>
            <a:r>
              <a:rPr lang="ru-RU" dirty="0" smtClean="0"/>
              <a:t> или референдумом, обладает высшей юридической силой и регулирует </a:t>
            </a:r>
            <a:r>
              <a:rPr lang="ru-RU" dirty="0" err="1" smtClean="0"/>
              <a:t>наиболееважные</a:t>
            </a:r>
            <a:r>
              <a:rPr lang="ru-RU" dirty="0" smtClean="0"/>
              <a:t> общественные отношения.</a:t>
            </a:r>
          </a:p>
          <a:p>
            <a:r>
              <a:rPr lang="ru-RU" dirty="0" smtClean="0"/>
              <a:t>нормативно - правовой акт (НПА), принимаемый высшим представительным органом государства в особом законодательном порядке, обладающий высшей юридической силой и регулирующий </a:t>
            </a:r>
            <a:r>
              <a:rPr lang="ru-RU" dirty="0" err="1" smtClean="0"/>
              <a:t>наиболееважные</a:t>
            </a:r>
            <a:r>
              <a:rPr lang="ru-RU" dirty="0" smtClean="0"/>
              <a:t> общественные отношения с точки зрения интересов и потребностей населения </a:t>
            </a:r>
            <a:r>
              <a:rPr lang="ru-RU" i="1" dirty="0" smtClean="0"/>
              <a:t>страны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всегда у человека был закон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752600"/>
            <a:ext cx="7696200" cy="46482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ru-RU" b="1" dirty="0" smtClean="0"/>
              <a:t>Табу́</a:t>
            </a:r>
            <a:r>
              <a:rPr lang="ru-RU" dirty="0" smtClean="0"/>
              <a:t> — строгий запрет на совершение какого-либо действия, основанный на вере в то, что подобное действие является либо священным, либо несущим проклятие для обывателей, под угрозой сверхъестественного наказания</a:t>
            </a:r>
          </a:p>
          <a:p>
            <a:r>
              <a:rPr lang="ru-RU" b="1" dirty="0" err="1" smtClean="0"/>
              <a:t>Талио́н</a:t>
            </a:r>
            <a:r>
              <a:rPr lang="ru-RU" dirty="0" smtClean="0"/>
              <a:t> (лат. </a:t>
            </a:r>
            <a:r>
              <a:rPr lang="ru-RU" dirty="0" err="1" smtClean="0"/>
              <a:t>tālĭo</a:t>
            </a:r>
            <a:r>
              <a:rPr lang="ru-RU" dirty="0" smtClean="0"/>
              <a:t>, от </a:t>
            </a:r>
            <a:r>
              <a:rPr lang="ru-RU" dirty="0" err="1" smtClean="0"/>
              <a:t>talis</a:t>
            </a:r>
            <a:r>
              <a:rPr lang="ru-RU" dirty="0" smtClean="0"/>
              <a:t> — такой же) — категория истории права и нравственности, более известная как равное возмездие. Принцип назначения наказания за преступление, согласно которому мера наказания должна буквально соответствовать вреду, причинённому преступлением («око за око, зуб за зуб»).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img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 l="3313" t="4848" r="3614" b="5455"/>
          <a:stretch>
            <a:fillRect/>
          </a:stretch>
        </p:blipFill>
        <p:spPr>
          <a:xfrm>
            <a:off x="609600" y="304799"/>
            <a:ext cx="8077200" cy="61167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066800"/>
            <a:ext cx="7772400" cy="4953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Незнание закона и чувство безнаказанности являются самыми распространенными причинами правонарушений среди подростков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0002-002-Pravovoe-vospitanie-eto-organizovannoe-sistematicheskoe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63</TotalTime>
  <Words>36</Words>
  <Application>Microsoft Office PowerPoint</Application>
  <PresentationFormat>Экран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Справедливость</vt:lpstr>
      <vt:lpstr>Классный час: «Законопослушное поведение»</vt:lpstr>
      <vt:lpstr>Презентация PowerPoint</vt:lpstr>
      <vt:lpstr>Закон – это …</vt:lpstr>
      <vt:lpstr>Не всегда у человека был закон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Классный час: «Законопослушное поведение»</dc:title>
  <dc:creator>Екатерина</dc:creator>
  <cp:lastModifiedBy>sony</cp:lastModifiedBy>
  <cp:revision>11</cp:revision>
  <dcterms:created xsi:type="dcterms:W3CDTF">2018-02-18T06:01:15Z</dcterms:created>
  <dcterms:modified xsi:type="dcterms:W3CDTF">2023-12-21T15:33:41Z</dcterms:modified>
</cp:coreProperties>
</file>