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654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19B2A-8DBA-4754-A334-EC1E382B6B0C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26EC020-4599-4F79-92EC-53578BFA2E5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19B2A-8DBA-4754-A334-EC1E382B6B0C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C020-4599-4F79-92EC-53578BFA2E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19B2A-8DBA-4754-A334-EC1E382B6B0C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C020-4599-4F79-92EC-53578BFA2E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2C19B2A-8DBA-4754-A334-EC1E382B6B0C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26EC020-4599-4F79-92EC-53578BFA2E5F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19B2A-8DBA-4754-A334-EC1E382B6B0C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C020-4599-4F79-92EC-53578BFA2E5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19B2A-8DBA-4754-A334-EC1E382B6B0C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C020-4599-4F79-92EC-53578BFA2E5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C020-4599-4F79-92EC-53578BFA2E5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19B2A-8DBA-4754-A334-EC1E382B6B0C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19B2A-8DBA-4754-A334-EC1E382B6B0C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C020-4599-4F79-92EC-53578BFA2E5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19B2A-8DBA-4754-A334-EC1E382B6B0C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C020-4599-4F79-92EC-53578BFA2E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2C19B2A-8DBA-4754-A334-EC1E382B6B0C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26EC020-4599-4F79-92EC-53578BFA2E5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19B2A-8DBA-4754-A334-EC1E382B6B0C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26EC020-4599-4F79-92EC-53578BFA2E5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2C19B2A-8DBA-4754-A334-EC1E382B6B0C}" type="datetimeFigureOut">
              <a:rPr lang="ru-RU" smtClean="0"/>
              <a:t>22.03.2023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26EC020-4599-4F79-92EC-53578BFA2E5F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900254"/>
          </a:xfrm>
        </p:spPr>
        <p:txBody>
          <a:bodyPr>
            <a:normAutofit fontScale="92500"/>
          </a:bodyPr>
          <a:lstStyle/>
          <a:p>
            <a:endParaRPr lang="ru-RU" sz="4800" b="1" dirty="0" smtClean="0">
              <a:solidFill>
                <a:srgbClr val="00B050"/>
              </a:solidFill>
              <a:latin typeface="Batang" pitchFamily="18" charset="-127"/>
              <a:ea typeface="Batang" pitchFamily="18" charset="-127"/>
            </a:endParaRPr>
          </a:p>
          <a:p>
            <a:r>
              <a:rPr lang="ru-RU" sz="4800" b="1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ЛИЧНЫЕ ФИНАНСЫ</a:t>
            </a:r>
            <a:endParaRPr lang="ru-RU" sz="4800" b="1" dirty="0">
              <a:solidFill>
                <a:schemeClr val="tx1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КЛАССНЫЙ ЧАС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9" y="571480"/>
            <a:ext cx="7858179" cy="16004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МКОУ «ХНОВСКАЯ СОШ»</a:t>
            </a:r>
          </a:p>
          <a:p>
            <a:pPr algn="ctr"/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2\Downloads\8119148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2\Downloads\c37a59654e4b52925e467726cc9adb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05113" y="-1690688"/>
            <a:ext cx="14754226" cy="10239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2\Downloads\resource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2\Downloads\financ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2\Downloads\6162b54dfdc3742cd504765c1be04c7cb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792" y="-571528"/>
            <a:ext cx="11276048" cy="78137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182</TotalTime>
  <Words>9</Words>
  <Application>Microsoft Office PowerPoint</Application>
  <PresentationFormat>Экран (4:3)</PresentationFormat>
  <Paragraphs>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Бумажная</vt:lpstr>
      <vt:lpstr>КЛАССНЫЙ ЧАС</vt:lpstr>
      <vt:lpstr>Слайд 2</vt:lpstr>
      <vt:lpstr>Слайд 3</vt:lpstr>
      <vt:lpstr>Слайд 4</vt:lpstr>
      <vt:lpstr>Слайд 5</vt:lpstr>
      <vt:lpstr>Слайд 6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creator>admin2</dc:creator>
  <cp:lastModifiedBy>admin2</cp:lastModifiedBy>
  <cp:revision>1</cp:revision>
  <dcterms:created xsi:type="dcterms:W3CDTF">2023-03-22T06:30:36Z</dcterms:created>
  <dcterms:modified xsi:type="dcterms:W3CDTF">2023-03-22T09:33:00Z</dcterms:modified>
</cp:coreProperties>
</file>