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5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C19B2A-8DBA-4754-A334-EC1E382B6B0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26EC020-4599-4F79-92EC-53578BFA2E5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00254"/>
          </a:xfrm>
        </p:spPr>
        <p:txBody>
          <a:bodyPr>
            <a:normAutofit fontScale="92500"/>
          </a:bodyPr>
          <a:lstStyle/>
          <a:p>
            <a:endParaRPr lang="ru-RU" sz="4800" b="1" dirty="0" smtClean="0">
              <a:solidFill>
                <a:srgbClr val="00B05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4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ЛИЧНЫЕ ФИНАНСЫ</a:t>
            </a:r>
            <a:endParaRPr lang="ru-RU" sz="48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КЛАССНЫЙ ЧАС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9" y="571480"/>
            <a:ext cx="7858179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МКОУ «ХНОВСКАЯ СОШ»</a:t>
            </a:r>
          </a:p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2\Downloads\811914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2\Downloads\c37a59654e4b52925e467726cc9ad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5113" y="-1690688"/>
            <a:ext cx="14754226" cy="10239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2\Downloads\resourc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2\Downloads\finan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2\Downloads\6162b54dfdc3742cd504765c1be04c7c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-571528"/>
            <a:ext cx="11276048" cy="7813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КЛАССНЫЙ ЧАС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admin2</dc:creator>
  <cp:lastModifiedBy>admin2</cp:lastModifiedBy>
  <cp:revision>1</cp:revision>
  <dcterms:created xsi:type="dcterms:W3CDTF">2023-03-22T06:30:36Z</dcterms:created>
  <dcterms:modified xsi:type="dcterms:W3CDTF">2023-03-22T09:33:00Z</dcterms:modified>
</cp:coreProperties>
</file>