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94">
          <p15:clr>
            <a:srgbClr val="A4A3A4"/>
          </p15:clr>
        </p15:guide>
        <p15:guide id="2" pos="301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3" clrIdx="0">
    <p:extLst>
      <p:ext uri="{19B8F6BF-5375-455C-9EA6-DF929625EA0E}">
        <p15:presenceInfo xmlns:p15="http://schemas.microsoft.com/office/powerpoint/2012/main" xmlns="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1" d="100"/>
          <a:sy n="91" d="100"/>
        </p:scale>
        <p:origin x="-792" y="-96"/>
      </p:cViewPr>
      <p:guideLst>
        <p:guide orient="horz" pos="894"/>
        <p:guide pos="3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06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53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74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87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032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2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805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95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49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171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82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99E5-A8BF-460A-B2DC-99E9338787B9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504FE-4A8F-4B81-B954-F03E424A4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293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Прямоугольник 2"/>
          <p:cNvSpPr/>
          <p:nvPr/>
        </p:nvSpPr>
        <p:spPr>
          <a:xfrm>
            <a:off x="323528" y="3435846"/>
            <a:ext cx="4104456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050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B2A9575-C924-4819-B800-341B32DFB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426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4F36891-D799-4656-82EE-E758657E58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963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4B120F0-0AAD-4FED-A425-9220FFB203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560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246D101-F2C2-48E8-AF35-DD198BE09E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960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D5A09CF-118D-4A85-BDCB-9D4B8720F0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69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0E37966-67B3-4096-B513-4AF09D106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9870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0CD8A2F-7B6D-4472-9B26-3573C1B2B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7250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C095EE6-B2A8-423D-BF58-134FF5E06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532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F1E752-24DD-4763-A8DA-8BECA58E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DCEEF60-A3E0-42CB-B4F3-3FAFEB6AA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159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3742A5E-F6E4-45E1-A3A9-AC5ABFBCA9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341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0EB2B82-3235-4828-A643-0BD8C974C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1357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9F3894F-A12C-4138-817F-EA24BBDE6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130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EEAD8DE-C2F8-44C7-A359-B8A2D5621B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4039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3110395-0DF4-4E6B-B401-3AE42F111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4206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4EFB568-2165-4E9D-98CF-0FC33BBEF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643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2BFD44-9382-482F-984A-CF75B4E2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9B08C5E-E127-410A-95AB-E3EF14AA1E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3061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FD5493-0826-4C70-BBD3-DDBB02BC5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0C307DC-B58B-4C7D-A0FD-E12D8614F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202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F6A5458-FAD3-4A85-AC56-F15D609AC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41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FD58A81-6AFC-4404-AD20-4F39F9A40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209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B6AA5EA-E5B7-43C5-B622-AE9B5580F7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125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996A728-ED7F-476E-90DD-AB61A5EF4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492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404ADDC-5755-40E4-A7BD-40EC66EBC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20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F5D0F89-D6CC-49EA-8A2C-6EE46A142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961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12DDCB0-9C33-459C-BBAE-174EF5DB7E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8881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Экран (16:9)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«Мои финансы»</dc:title>
  <dc:creator>Светлана</dc:creator>
  <cp:lastModifiedBy>Катя</cp:lastModifiedBy>
  <cp:revision>9</cp:revision>
  <dcterms:created xsi:type="dcterms:W3CDTF">2020-07-21T08:07:59Z</dcterms:created>
  <dcterms:modified xsi:type="dcterms:W3CDTF">2022-10-26T18:54:30Z</dcterms:modified>
</cp:coreProperties>
</file>